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5B4A-5723-4615-BA0B-6E59A0246C1A}" type="datetimeFigureOut">
              <a:rPr lang="it-IT" smtClean="0"/>
              <a:pPr/>
              <a:t>09/12/2020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4C61-A6B8-4D42-94F1-2408EBEB6C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User\Desktop\video%20continuit&#224;%20Borsellino\Video%20Don't%20Worry%20novembre%202020\V_20000618_164302.mp4" TargetMode="External"/><Relationship Id="rId2" Type="http://schemas.openxmlformats.org/officeDocument/2006/relationships/audio" Target="../media/audio12.wav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6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5356029"/>
            <a:ext cx="7706911" cy="1501971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Juice ITC" pitchFamily="82" charset="0"/>
              </a:rPr>
              <a:t>La nostra scuola …</a:t>
            </a:r>
            <a:endParaRPr lang="it-IT" b="1" dirty="0">
              <a:solidFill>
                <a:srgbClr val="FF0000"/>
              </a:solidFill>
              <a:latin typeface="Juice ITC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6400800" cy="1752600"/>
          </a:xfrm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rgbClr val="0070C0"/>
                </a:solidFill>
                <a:latin typeface="Jokerman" pitchFamily="82" charset="0"/>
              </a:rPr>
              <a:t>Scuola primaria statale</a:t>
            </a:r>
          </a:p>
          <a:p>
            <a:r>
              <a:rPr lang="it-IT" sz="4000" b="1" i="1" dirty="0" smtClean="0">
                <a:solidFill>
                  <a:srgbClr val="0070C0"/>
                </a:solidFill>
                <a:latin typeface="Jokerman" pitchFamily="82" charset="0"/>
              </a:rPr>
              <a:t>“Paolo Borsellino”</a:t>
            </a:r>
            <a:endParaRPr lang="it-IT" sz="4000" b="1" i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Immagine 3" descr="Scuola borsell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060848"/>
            <a:ext cx="4399505" cy="331236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Immagine 5" descr="bambino-che-pensa-con-un-libro-61481309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50910">
            <a:off x="7020272" y="4509120"/>
            <a:ext cx="1725967" cy="1296144"/>
          </a:xfrm>
          <a:prstGeom prst="rect">
            <a:avLst/>
          </a:prstGeom>
        </p:spPr>
      </p:pic>
      <p:pic>
        <p:nvPicPr>
          <p:cNvPr id="7" name="Immagine 6" descr="bambino-che-pensa-con-un-libro-61481309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80937">
            <a:off x="174144" y="4557798"/>
            <a:ext cx="1725967" cy="1296144"/>
          </a:xfrm>
          <a:prstGeom prst="rect">
            <a:avLst/>
          </a:prstGeom>
        </p:spPr>
      </p:pic>
      <p:pic>
        <p:nvPicPr>
          <p:cNvPr id="8" name="Immagine 7" descr="logo walter iozzel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76672"/>
            <a:ext cx="1296144" cy="1296144"/>
          </a:xfrm>
          <a:prstGeom prst="rect">
            <a:avLst/>
          </a:prstGeom>
        </p:spPr>
      </p:pic>
      <p:pic>
        <p:nvPicPr>
          <p:cNvPr id="9" name="Immagine 8" descr="aquil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07077">
            <a:off x="7213333" y="1042764"/>
            <a:ext cx="1524000" cy="2047875"/>
          </a:xfrm>
          <a:prstGeom prst="rect">
            <a:avLst/>
          </a:prstGeom>
        </p:spPr>
      </p:pic>
      <p:pic>
        <p:nvPicPr>
          <p:cNvPr id="10" name="~PP1843.WAV">
            <a:hlinkClick r:id="" action="ppaction://media"/>
          </p:cNvPr>
          <p:cNvPicPr>
            <a:picLocks noRot="1" noChangeAspect="1"/>
          </p:cNvPicPr>
          <p:nvPr>
            <a:wavAudioFile r:embed="rId2" name="~PP1843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1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  <a:t>La scuola mi piace soprattutto quando imparo cose belle, quando c’è la ricreazione, quando facciamo i lavoretti con le mani, quando cantiamo e suoniamo.</a:t>
            </a:r>
            <a:endParaRPr lang="it-IT" sz="28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6" name="Segnaposto contenuto 5" descr="IMG_20200225_1540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2924944"/>
            <a:ext cx="3302496" cy="2476872"/>
          </a:xfrm>
          <a:ln w="57150">
            <a:solidFill>
              <a:srgbClr val="0070C0"/>
            </a:solidFill>
          </a:ln>
        </p:spPr>
      </p:pic>
      <p:pic>
        <p:nvPicPr>
          <p:cNvPr id="4" name="Immagine 3" descr="IMG_20201203_150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140968"/>
            <a:ext cx="4320480" cy="324036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~PP1043.WAV">
            <a:hlinkClick r:id="" action="ppaction://media"/>
          </p:cNvPr>
          <p:cNvPicPr>
            <a:picLocks noRot="1" noChangeAspect="1"/>
          </p:cNvPicPr>
          <p:nvPr>
            <a:wavAudioFile r:embed="rId2" name="~PP104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3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latin typeface="Jokerman" pitchFamily="82" charset="0"/>
              </a:rPr>
              <a:t>La cosa che mi piace di più di questa scuola sono i miei compagni e le maestre.</a:t>
            </a:r>
            <a:endParaRPr lang="it-IT" sz="36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IMG_20201203_12574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1810065">
            <a:off x="4620190" y="2989400"/>
            <a:ext cx="3856847" cy="2892635"/>
          </a:xfrm>
          <a:prstGeom prst="ellipse">
            <a:avLst/>
          </a:prstGeom>
          <a:ln w="381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 descr="IMG_20201130_12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40236">
            <a:off x="468576" y="2534315"/>
            <a:ext cx="3772546" cy="2829409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~PP2927.WAV">
            <a:hlinkClick r:id="" action="ppaction://media"/>
          </p:cNvPr>
          <p:cNvPicPr>
            <a:picLocks noRot="1" noChangeAspect="1"/>
          </p:cNvPicPr>
          <p:nvPr>
            <a:wavAudioFile r:embed="rId2" name="~PP292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0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rgbClr val="0070C0"/>
                </a:solidFill>
                <a:latin typeface="Jokerman" pitchFamily="82" charset="0"/>
              </a:rPr>
              <a:t>e per finire …</a:t>
            </a:r>
            <a:endParaRPr lang="it-IT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1843" y="1196752"/>
            <a:ext cx="751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Jokerman" pitchFamily="82" charset="0"/>
              </a:rPr>
              <a:t>una canzone per voi!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Jokerman" pitchFamily="82" charset="0"/>
            </a:endParaRPr>
          </a:p>
        </p:txBody>
      </p:sp>
      <p:pic>
        <p:nvPicPr>
          <p:cNvPr id="6" name="~PP150.WAV">
            <a:hlinkClick r:id="" action="ppaction://media"/>
          </p:cNvPr>
          <p:cNvPicPr>
            <a:picLocks noRot="1" noChangeAspect="1"/>
          </p:cNvPicPr>
          <p:nvPr>
            <a:wavAudioFile r:embed="rId2" name="~PP15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0" name="V_20000618_164302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51920" y="5301208"/>
            <a:ext cx="141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76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Jokerman" pitchFamily="82" charset="0"/>
              </a:rPr>
              <a:t>La mia scuola si chiama Paolo Borsellino </a:t>
            </a:r>
            <a:br>
              <a:rPr lang="it-IT" sz="3200" dirty="0" smtClean="0">
                <a:solidFill>
                  <a:srgbClr val="0070C0"/>
                </a:solidFill>
                <a:latin typeface="Jokerman" pitchFamily="82" charset="0"/>
              </a:rPr>
            </a:br>
            <a:r>
              <a:rPr lang="it-IT" sz="3200" dirty="0" smtClean="0">
                <a:solidFill>
                  <a:srgbClr val="0070C0"/>
                </a:solidFill>
                <a:latin typeface="Jokerman" pitchFamily="82" charset="0"/>
              </a:rPr>
              <a:t>e si trova a Bizzarrino, vicino a Monsummano Terme </a:t>
            </a:r>
            <a:endParaRPr lang="it-IT" sz="3200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IMG_20201130_11554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628800"/>
            <a:ext cx="2700300" cy="3600400"/>
          </a:xfrm>
          <a:ln w="57150">
            <a:solidFill>
              <a:srgbClr val="0070C0"/>
            </a:solidFill>
          </a:ln>
        </p:spPr>
      </p:pic>
      <p:pic>
        <p:nvPicPr>
          <p:cNvPr id="5" name="Immagine 4" descr="IMG_20201130_115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941041" y="2195863"/>
            <a:ext cx="3384376" cy="25382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043608" y="5301208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E’ piccola  ma  bella, tutta ad un piano, calda ed accogliente.</a:t>
            </a:r>
          </a:p>
        </p:txBody>
      </p:sp>
      <p:pic>
        <p:nvPicPr>
          <p:cNvPr id="6" name="~PP937.WAV">
            <a:hlinkClick r:id="" action="ppaction://media"/>
          </p:cNvPr>
          <p:cNvPicPr>
            <a:picLocks noRot="1" noChangeAspect="1"/>
          </p:cNvPicPr>
          <p:nvPr>
            <a:wavAudioFile r:embed="rId2" name="~PP93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6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Jokerman" pitchFamily="82" charset="0"/>
              </a:rPr>
              <a:t>Ci sono cinque classi,  poi abbiamo due bagni, una sala mensa, l’aula dei computers e un grande giardino fuori.</a:t>
            </a:r>
            <a:endParaRPr lang="it-IT" sz="32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la mia aul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204864"/>
            <a:ext cx="3352831" cy="2764904"/>
          </a:xfrm>
          <a:ln w="38100">
            <a:solidFill>
              <a:srgbClr val="0070C0"/>
            </a:solidFill>
          </a:ln>
        </p:spPr>
      </p:pic>
      <p:pic>
        <p:nvPicPr>
          <p:cNvPr id="5" name="Immagine 4" descr="noi in giard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84984"/>
            <a:ext cx="4317651" cy="302433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~PP22.WAV">
            <a:hlinkClick r:id="" action="ppaction://media"/>
          </p:cNvPr>
          <p:cNvPicPr>
            <a:picLocks noRot="1" noChangeAspect="1"/>
          </p:cNvPicPr>
          <p:nvPr>
            <a:wavAudioFile r:embed="rId2" name="~PP2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5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  <a:t>Il giardino della nostra scuola è molto spazioso, ci sono alberi, fiori e funghi</a:t>
            </a:r>
            <a:b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</a:br>
            <a: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  <a:t> ( anche se sono velenosi!)</a:t>
            </a:r>
            <a:endParaRPr lang="it-IT" sz="28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IMG_20200225_1546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2918453" cy="2188840"/>
          </a:xfrm>
          <a:ln>
            <a:solidFill>
              <a:srgbClr val="0070C0"/>
            </a:solidFill>
          </a:ln>
        </p:spPr>
      </p:pic>
      <p:pic>
        <p:nvPicPr>
          <p:cNvPr id="5" name="Immagine 4" descr="IMG_20200225_154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628800"/>
            <a:ext cx="3131840" cy="23488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magine 5" descr="IMG_20200225_1546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365104"/>
            <a:ext cx="2699792" cy="20248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~PP1216.WAV">
            <a:hlinkClick r:id="" action="ppaction://media"/>
          </p:cNvPr>
          <p:cNvPicPr>
            <a:picLocks noRot="1" noChangeAspect="1"/>
          </p:cNvPicPr>
          <p:nvPr>
            <a:wavAudioFile r:embed="rId2" name="~PP121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4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Jokerman" pitchFamily="82" charset="0"/>
              </a:rPr>
              <a:t>Di solito ci andiamo quando è bel tempo, quando facciamo educazione fisica e tutte le volte che facciamo i bimbi bravi.</a:t>
            </a:r>
            <a:endParaRPr lang="it-IT" sz="32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noi in giardin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41286" y="1600200"/>
            <a:ext cx="6461428" cy="4525963"/>
          </a:xfrm>
          <a:ln>
            <a:solidFill>
              <a:srgbClr val="FF0000"/>
            </a:solidFill>
          </a:ln>
        </p:spPr>
      </p:pic>
      <p:pic>
        <p:nvPicPr>
          <p:cNvPr id="5" name="~PP3050.WAV">
            <a:hlinkClick r:id="" action="ppaction://media"/>
          </p:cNvPr>
          <p:cNvPicPr>
            <a:picLocks noRot="1" noChangeAspect="1"/>
          </p:cNvPicPr>
          <p:nvPr>
            <a:wavAudioFile r:embed="rId2" name="~PP305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1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064896" cy="1647056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  <a:t>In ogni aula ci sono una lavagna di ardesia, </a:t>
            </a:r>
            <a:b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</a:br>
            <a:r>
              <a:rPr lang="it-IT" sz="2800" b="1" dirty="0" smtClean="0">
                <a:solidFill>
                  <a:srgbClr val="0070C0"/>
                </a:solidFill>
                <a:latin typeface="Jokerman" pitchFamily="82" charset="0"/>
              </a:rPr>
              <a:t>una lavagna multimediale, tanti libri negli armadietti, grandi finestre e tanto spazio.</a:t>
            </a:r>
            <a:endParaRPr lang="it-IT" sz="28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la maestra alla lavagn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3068960"/>
            <a:ext cx="3857736" cy="2664296"/>
          </a:xfrm>
          <a:ln w="28575">
            <a:solidFill>
              <a:srgbClr val="0070C0"/>
            </a:solidFill>
          </a:ln>
        </p:spPr>
      </p:pic>
      <p:pic>
        <p:nvPicPr>
          <p:cNvPr id="7" name="Immagine 6" descr="la mia au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780928"/>
            <a:ext cx="3761266" cy="310171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~PP1524.WAV">
            <a:hlinkClick r:id="" action="ppaction://media"/>
          </p:cNvPr>
          <p:cNvPicPr>
            <a:picLocks noRot="1" noChangeAspect="1"/>
          </p:cNvPicPr>
          <p:nvPr>
            <a:wavAudioFile r:embed="rId2" name="~PP152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85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570186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Gli insegnanti che lavorano in questa scuola sono  : </a:t>
            </a:r>
            <a:b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</a:b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la maestra Chiara,</a:t>
            </a:r>
            <a:b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</a:b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 il maestro Luigi e tante altre.</a:t>
            </a:r>
            <a:b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</a:b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Tutti gli insegnanti sono bravi a spiegare le cose e ci fanno ridere.</a:t>
            </a:r>
            <a:endParaRPr lang="it-IT" sz="2000" b="1" dirty="0">
              <a:solidFill>
                <a:schemeClr val="accent5">
                  <a:lumMod val="75000"/>
                </a:schemeClr>
              </a:solidFill>
              <a:latin typeface="Jokerman" pitchFamily="82" charset="0"/>
            </a:endParaRPr>
          </a:p>
        </p:txBody>
      </p:sp>
      <p:pic>
        <p:nvPicPr>
          <p:cNvPr id="6" name="Segnaposto contenuto 5" descr="IMG_20201130_1201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102995">
            <a:off x="270685" y="2625483"/>
            <a:ext cx="4094355" cy="3070767"/>
          </a:xfrm>
          <a:ln w="28575">
            <a:solidFill>
              <a:srgbClr val="0070C0"/>
            </a:solidFill>
          </a:ln>
        </p:spPr>
      </p:pic>
      <p:pic>
        <p:nvPicPr>
          <p:cNvPr id="7" name="Immagine 6" descr="IMG_20201130_115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84740">
            <a:off x="4651075" y="2691217"/>
            <a:ext cx="4090459" cy="30678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~PP2992.WAV">
            <a:hlinkClick r:id="" action="ppaction://media"/>
          </p:cNvPr>
          <p:cNvPicPr>
            <a:picLocks noRot="1" noChangeAspect="1"/>
          </p:cNvPicPr>
          <p:nvPr>
            <a:wavAudioFile r:embed="rId2" name="~PP299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Jokerman" pitchFamily="82" charset="0"/>
              </a:rPr>
              <a:t>I miei compagni di scuola sono bravi e belli, simpatici e divertenti.</a:t>
            </a:r>
            <a:endParaRPr lang="it-IT" sz="3200" b="1" dirty="0">
              <a:solidFill>
                <a:srgbClr val="0070C0"/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i miei amic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56414"/>
            <a:ext cx="6607356" cy="4317728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~PP1.WAV">
            <a:hlinkClick r:id="" action="ppaction://media"/>
          </p:cNvPr>
          <p:cNvPicPr>
            <a:picLocks noRot="1" noChangeAspect="1"/>
          </p:cNvPicPr>
          <p:nvPr>
            <a:wavAudioFile r:embed="rId1" name="~PP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Io quando vado a scuola sono felice perché impariamo sempre cose nuove, </a:t>
            </a:r>
            <a:b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</a:br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Jokerman" pitchFamily="82" charset="0"/>
              </a:rPr>
              <a:t>stiamo insieme e ci divertiamo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Jokerman" pitchFamily="82" charset="0"/>
            </a:endParaRPr>
          </a:p>
        </p:txBody>
      </p:sp>
      <p:pic>
        <p:nvPicPr>
          <p:cNvPr id="4" name="Segnaposto contenuto 3" descr="IMG_20201112_1336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3394472" cy="4525963"/>
          </a:xfrm>
          <a:ln w="28575">
            <a:solidFill>
              <a:srgbClr val="FF0000"/>
            </a:solidFill>
          </a:ln>
        </p:spPr>
      </p:pic>
      <p:pic>
        <p:nvPicPr>
          <p:cNvPr id="5" name="Immagine 4" descr="IMG_20200206_140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294366" cy="43924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~PP119.WAV">
            <a:hlinkClick r:id="" action="ppaction://media"/>
          </p:cNvPr>
          <p:cNvPicPr>
            <a:picLocks noRot="1" noChangeAspect="1"/>
          </p:cNvPicPr>
          <p:nvPr>
            <a:wavAudioFile r:embed="rId1" name="~PP11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7|2.8|4.5|3.7|3.1|5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3|11.4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0.9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8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8|2.7|1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198</Words>
  <Application>Microsoft Office PowerPoint</Application>
  <PresentationFormat>Presentazione su schermo (4:3)</PresentationFormat>
  <Paragraphs>17</Paragraphs>
  <Slides>12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La nostra scuola …</vt:lpstr>
      <vt:lpstr>La mia scuola si chiama Paolo Borsellino  e si trova a Bizzarrino, vicino a Monsummano Terme </vt:lpstr>
      <vt:lpstr>Ci sono cinque classi,  poi abbiamo due bagni, una sala mensa, l’aula dei computers e un grande giardino fuori.</vt:lpstr>
      <vt:lpstr>Il giardino della nostra scuola è molto spazioso, ci sono alberi, fiori e funghi  ( anche se sono velenosi!)</vt:lpstr>
      <vt:lpstr>Di solito ci andiamo quando è bel tempo, quando facciamo educazione fisica e tutte le volte che facciamo i bimbi bravi.</vt:lpstr>
      <vt:lpstr>In ogni aula ci sono una lavagna di ardesia,  una lavagna multimediale, tanti libri negli armadietti, grandi finestre e tanto spazio.</vt:lpstr>
      <vt:lpstr>Gli insegnanti che lavorano in questa scuola sono  :  la maestra Chiara,  il maestro Luigi e tante altre. Tutti gli insegnanti sono bravi a spiegare le cose e ci fanno ridere.</vt:lpstr>
      <vt:lpstr>I miei compagni di scuola sono bravi e belli, simpatici e divertenti.</vt:lpstr>
      <vt:lpstr>Io quando vado a scuola sono felice perché impariamo sempre cose nuove,  stiamo insieme e ci divertiamo</vt:lpstr>
      <vt:lpstr>La scuola mi piace soprattutto quando imparo cose belle, quando c’è la ricreazione, quando facciamo i lavoretti con le mani, quando cantiamo e suoniamo.</vt:lpstr>
      <vt:lpstr>La cosa che mi piace di più di questa scuola sono i miei compagni e le maestre.</vt:lpstr>
      <vt:lpstr> e per finire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nostra scuola …</dc:title>
  <dc:creator>Utente Windows</dc:creator>
  <cp:lastModifiedBy>Utente Windows</cp:lastModifiedBy>
  <cp:revision>24</cp:revision>
  <dcterms:created xsi:type="dcterms:W3CDTF">2020-12-03T07:48:43Z</dcterms:created>
  <dcterms:modified xsi:type="dcterms:W3CDTF">2020-12-09T15:28:42Z</dcterms:modified>
</cp:coreProperties>
</file>